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9" r:id="rId5"/>
    <p:sldId id="261" r:id="rId6"/>
    <p:sldId id="258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62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3" r:id="rId26"/>
    <p:sldId id="285" r:id="rId27"/>
    <p:sldId id="284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BB6C2-477E-4F4E-95FD-68445F10B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3F7720-847D-4642-AD6B-D359547D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4E5441-4DB8-4870-A1E1-979E3F63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27EB0B-4499-41F2-8C2F-42E87C25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5CDC31-9CC8-4E6D-ABD4-6B1E088B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9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99387C-4566-4AD1-9B87-5E664C7E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A50CB5-A752-418E-BBFE-8FE3FA01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1A87D8-5D64-4C29-92AD-328DCB7A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CDA935-376A-403C-A163-9FD08186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D265B1-1A42-4D57-A048-9A5E0AE9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6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A1D9725-1116-4169-91C1-59AA980BC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C7B476-9D0C-4D8B-ADE0-AF50D7C25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B522B4-3DCA-467F-92CF-9B6C166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4BC26B-C80D-4373-888F-A5AC1473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88CAB-E3DC-4101-8B14-E96C4E84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4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93638-CC7D-4A4B-975F-FE3664C0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24166-745E-4E7D-8D88-8F424B58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53A6FB-A9F2-4BB7-9434-750A9279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E79D5A-3C54-4A51-8C95-83372E5F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391A85-A8C8-4DB3-A648-CD838E93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4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7F4AC-B290-4F4A-8FAE-6886368F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0473A9-FAFA-4219-84E0-3BF58AFC8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B9E200-C7D5-4FE1-ACA6-EC1BDF0A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0025C5-167E-4AED-9E33-31F29131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D1540C-BABE-4E10-8E55-37DF3078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350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6A716-BE65-454B-B485-B4423333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34473B-B45E-4F89-8DC4-7F10F6BB7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FB1B41-328D-40DB-B06F-29B545DD7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1921EC-DFB8-4645-B4B0-A2A6C511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FF91A5-FDBA-48FD-8A33-76EA7EDB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B5F7A7-CAF2-4877-BF8A-97DF3FC7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96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2B3E1-8A9C-4C45-BF0E-62189019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32D3EB-E671-4DA4-A6D3-58BA750CE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C2E3CB-349D-4B7A-BFE5-F7BD00D23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7828AF2-3F66-4090-95E8-A5DD45FA6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FBD223-5832-47B7-9A4C-CDF88A14C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F899C3C-1C96-44C1-8ED2-1CA860F3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EB5568-1F25-4D59-A161-51D465BA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B8C57C-9D04-4A6F-A7C0-5A5C6839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7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B9CAD-5BE6-44E5-8628-474B7A21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B04DA6-CB5B-42C5-BA8B-49156F24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13E23F-3226-4F7E-8C9D-49AACD67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24ACFF-4C08-4464-A5B9-635A44B6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23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391B012-696D-4150-B9A8-DD573FE9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87D2FBA-D6FF-4DB8-8C90-9E374DA1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447018-B572-4420-9851-3B7DD112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19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3F25B-4256-4A98-9F25-D8A98FB5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DF714-E179-4834-A493-CA5CD03B2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0A96D1-EC04-4255-84E2-D4B7A73B7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9CC97E-7350-4670-8B0B-F77F5536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37D4C9-2F1F-4286-8DB5-E78F02F7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8FDCC7-0C7D-4C08-88FD-C7412D04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50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4D639C-7FA2-4808-8983-413CD6A3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7C36A3-53B8-41A8-9873-C0CF55D95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DCC21B-235E-481A-A271-3A6968302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FC36AA-5781-4AEE-9D56-A37725B6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03AB0D-DBF2-4A69-9993-25C56923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1A61EE-6EF9-404C-B50C-23D25F98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60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5ABAF84-9E6B-43A5-BF0A-DA80C77A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42EE94-9E7D-4132-8313-48A40C069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961E63-E946-4FEB-A695-4A3C26712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C3CB7-1FFA-4B36-9B39-5AF3B0F5092D}" type="datetimeFigureOut">
              <a:rPr lang="it-IT" smtClean="0"/>
              <a:t>23/04/2020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B95FD1-9973-4E18-A77A-CB6D7488D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2EFD86-B4FF-41ED-AD53-6AEA16BCC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7B4A-B473-42E8-8CB3-18A550639FA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8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F57FD-910C-4DF8-B8D0-48639FFC9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1990" y="1061347"/>
            <a:ext cx="3208020" cy="4156185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Comic Sans MS" panose="030F0702030302020204" pitchFamily="66" charset="0"/>
              </a:rPr>
              <a:t>Unit 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Testing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&amp;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TDD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7F16A61-C2C0-4CFD-9840-07454EFD3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2456021"/>
            <a:ext cx="4280059" cy="42800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79616C7-DCF7-4E02-A9E6-2B98B9274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6" y="3139440"/>
            <a:ext cx="2321538" cy="32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51720D4-37B1-4BF4-9B2C-7EA89731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" y="453005"/>
            <a:ext cx="4143467" cy="24524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3A8B8C2-BA18-484D-A1EB-6C571AC56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74" y="520118"/>
            <a:ext cx="2201607" cy="2265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9BD1439-80A6-4A15-88FB-0311671F1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8" y="3648818"/>
            <a:ext cx="3321946" cy="27561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85538C9-AD13-4080-A616-85F0C900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77" y="3411802"/>
            <a:ext cx="4572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78007973-841F-4BA5-971E-32069DC7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57" y="744219"/>
            <a:ext cx="3443570" cy="229858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9656AC5-0D67-4187-9A35-D7D1B81A3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61" y="149172"/>
            <a:ext cx="3271127" cy="33875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3D2DAF-7FA3-4E40-BF48-086D2068D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16" y="3559313"/>
            <a:ext cx="3443570" cy="230019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2ED9A4E-AE00-404E-9CFA-23123B809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33" y="3899087"/>
            <a:ext cx="3317894" cy="2214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0C1D29C-83B1-426D-8F53-22B5ABB8A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75" y="3714421"/>
            <a:ext cx="3230033" cy="25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6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8ACF11-AB6A-4B0F-B75F-925B5D096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3" y="604008"/>
            <a:ext cx="3666803" cy="25239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DD7357B-5104-45FF-8076-9FA339C11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9" y="604007"/>
            <a:ext cx="3666804" cy="252398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B1479A3-FAC8-44C4-B3BB-1E527C45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3" y="3588390"/>
            <a:ext cx="3666804" cy="25239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7AD235-8734-4D9E-AD86-0762975A2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249" y="3588390"/>
            <a:ext cx="3666804" cy="25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45711-71BC-4192-B17E-F7CB856E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686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Test di unità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9B53E91-268E-49F0-ABC9-B6435A86D2E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Comic Sans MS" panose="030F0702030302020204" pitchFamily="66" charset="0"/>
              </a:rPr>
              <a:t>Cosa dobbiamo testare?</a:t>
            </a:r>
          </a:p>
        </p:txBody>
      </p:sp>
    </p:spTree>
    <p:extLst>
      <p:ext uri="{BB962C8B-B14F-4D97-AF65-F5344CB8AC3E}">
        <p14:creationId xmlns:p14="http://schemas.microsoft.com/office/powerpoint/2010/main" val="247649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66BDA-6FE1-45B2-B6C9-836BAFC7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Aspetti da testare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8871B3-DF7C-4ACC-9C9E-EB15E7AD7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Che ruoti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sia resistente agli urti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non scivoli</a:t>
            </a:r>
          </a:p>
          <a:p>
            <a:r>
              <a:rPr lang="it-IT" dirty="0">
                <a:latin typeface="Comic Sans MS" panose="030F0702030302020204" pitchFamily="66" charset="0"/>
              </a:rPr>
              <a:t>Che permetta acrobazie</a:t>
            </a:r>
          </a:p>
          <a:p>
            <a:r>
              <a:rPr lang="it-IT" dirty="0">
                <a:latin typeface="Comic Sans MS" panose="030F0702030302020204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616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AB0A8-308D-42EF-9C60-246082F3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702030302020204" pitchFamily="66" charset="0"/>
              </a:rPr>
              <a:t>Questi?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E89A57-6B6D-4D84-BB05-B93BCA3A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Che sia delle dimensioni giuste per il semiasse?</a:t>
            </a:r>
          </a:p>
          <a:p>
            <a:r>
              <a:rPr lang="it-IT" dirty="0"/>
              <a:t>Che usandone due la struttura sia stabile?</a:t>
            </a:r>
          </a:p>
          <a:p>
            <a:r>
              <a:rPr lang="it-IT" dirty="0"/>
              <a:t>Che il colore si abbini al resto?</a:t>
            </a:r>
          </a:p>
          <a:p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727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4CC6F-E49F-44D6-9776-129ABB3E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881" y="2789441"/>
            <a:ext cx="6144237" cy="1279117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Ora parliamo del codice</a:t>
            </a:r>
          </a:p>
        </p:txBody>
      </p:sp>
    </p:spTree>
    <p:extLst>
      <p:ext uri="{BB962C8B-B14F-4D97-AF65-F5344CB8AC3E}">
        <p14:creationId xmlns:p14="http://schemas.microsoft.com/office/powerpoint/2010/main" val="269853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DE93FD-DC02-40D9-A82B-799C7759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Cos’è un test?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FF0479-868C-4CF1-8A36-904512175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per un programma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un sottoinsieme di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(dominio)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elemento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di 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detto caso di test</a:t>
            </a:r>
            <a:endParaRPr lang="it-I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L’esecuzione di un test consiste nell’esecuzione del programma per tutti i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∈ T</a:t>
            </a:r>
          </a:p>
        </p:txBody>
      </p:sp>
    </p:spTree>
    <p:extLst>
      <p:ext uri="{BB962C8B-B14F-4D97-AF65-F5344CB8AC3E}">
        <p14:creationId xmlns:p14="http://schemas.microsoft.com/office/powerpoint/2010/main" val="117457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FFFE0C-12E6-4630-A78F-F921464C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Successo del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661A84-BA83-45B0-8B1F-5AB8A972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ha successo se rileva uno o più malfunzionamenti presenti nel programma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“Passare” o “superare” un test significa: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Un test viene eseguito senza che le sue asserzioni falliscano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Cioè il programma ha successo e non abbiamo rilevato bachi</a:t>
            </a:r>
          </a:p>
        </p:txBody>
      </p:sp>
    </p:spTree>
    <p:extLst>
      <p:ext uri="{BB962C8B-B14F-4D97-AF65-F5344CB8AC3E}">
        <p14:creationId xmlns:p14="http://schemas.microsoft.com/office/powerpoint/2010/main" val="134514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13F31C-42D3-44A2-8C3D-870A1848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Brutte notizie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3F7161-4451-4033-A81A-36A7131E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0147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test di un programma può rilevare la presenza di malfunzionamenti (non dimostrarne l’assenza) 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Dijkstra</a:t>
            </a:r>
            <a:r>
              <a:rPr lang="it-IT" sz="2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Non esiste un algoritmo che dato un programma arbitrario 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generi un test ideale finito (o criterio affidabile e valido)</a:t>
            </a:r>
          </a:p>
          <a:p>
            <a:pPr lvl="1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caso esaustivo del dominio non va considerato</a:t>
            </a:r>
          </a:p>
        </p:txBody>
      </p:sp>
    </p:spTree>
    <p:extLst>
      <p:ext uri="{BB962C8B-B14F-4D97-AF65-F5344CB8AC3E}">
        <p14:creationId xmlns:p14="http://schemas.microsoft.com/office/powerpoint/2010/main" val="26444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AFC8DD-F359-4B78-A354-9005F66A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Tipi di test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9398A2-70A8-48BA-A726-E1A3BA3DC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8" y="1744980"/>
            <a:ext cx="2505205" cy="21945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C8D828-B9B3-463A-A62A-EEDCE6F1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68" y="1744980"/>
            <a:ext cx="4385187" cy="304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D947F8C-57A7-43BB-B252-97A66419F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89" y="4640580"/>
            <a:ext cx="2082011" cy="198689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A5A266-DB6E-45D5-AC87-C80A4C8FD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00" y="2256702"/>
            <a:ext cx="3470420" cy="15616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053CC81-544A-467A-9C57-B90E64B13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33" y="4087023"/>
            <a:ext cx="3391923" cy="2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201C67-DCE0-4B0E-9ABC-5A04E67F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Esempio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0E8628-81D2-4C09-8E7A-FC28DFD20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2039"/>
            <a:ext cx="10515600" cy="2854923"/>
          </a:xfrm>
        </p:spPr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In Java un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è espresso su 32 bit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Il dominio è quindi di cardinalità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x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= 2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≈ 2*10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Considerando un tempo di 1 ns per ogni test</a:t>
            </a:r>
          </a:p>
          <a:p>
            <a:pPr marL="457200" lvl="1" indent="0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2*10</a:t>
            </a:r>
            <a:r>
              <a:rPr lang="it-IT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sec… più di 600 anni…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538C57-F7B9-4BA0-A05C-39F9861C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34" y="1690688"/>
            <a:ext cx="2947332" cy="10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3F3FE-978F-44AC-AFEA-BB89A8DF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Criteri di copertura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A2D4A3-3495-47D3-B806-D9974252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Comandi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Decisioni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 composte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Condizioni/Decisioni modificate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Cicli (n-copertura cicli)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Cammini</a:t>
            </a:r>
          </a:p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29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9280A8-9D62-4EDF-A05D-BEE357FF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Torniamo a noi, </a:t>
            </a:r>
            <a:b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qual è il nostro obiettivo?</a:t>
            </a:r>
          </a:p>
        </p:txBody>
      </p:sp>
    </p:spTree>
    <p:extLst>
      <p:ext uri="{BB962C8B-B14F-4D97-AF65-F5344CB8AC3E}">
        <p14:creationId xmlns:p14="http://schemas.microsoft.com/office/powerpoint/2010/main" val="405282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D7826-B8CA-4929-B206-DAA6D70F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Testare la </a:t>
            </a:r>
            <a:br>
              <a:rPr lang="it-IT" dirty="0"/>
            </a:b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singola classe</a:t>
            </a:r>
          </a:p>
        </p:txBody>
      </p:sp>
    </p:spTree>
    <p:extLst>
      <p:ext uri="{BB962C8B-B14F-4D97-AF65-F5344CB8AC3E}">
        <p14:creationId xmlns:p14="http://schemas.microsoft.com/office/powerpoint/2010/main" val="369054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1CE2EAD-35E0-4F50-A654-F4DAE1942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17" y="676078"/>
            <a:ext cx="8258766" cy="5505844"/>
          </a:xfrm>
        </p:spPr>
      </p:pic>
    </p:spTree>
    <p:extLst>
      <p:ext uri="{BB962C8B-B14F-4D97-AF65-F5344CB8AC3E}">
        <p14:creationId xmlns:p14="http://schemas.microsoft.com/office/powerpoint/2010/main" val="71089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BB8B0-D0D7-41C4-9B1B-84F5D2F7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372" y="2766218"/>
            <a:ext cx="6015256" cy="1325563"/>
          </a:xfrm>
        </p:spPr>
        <p:txBody>
          <a:bodyPr/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Ora vediamo il codice</a:t>
            </a:r>
          </a:p>
        </p:txBody>
      </p:sp>
    </p:spTree>
    <p:extLst>
      <p:ext uri="{BB962C8B-B14F-4D97-AF65-F5344CB8AC3E}">
        <p14:creationId xmlns:p14="http://schemas.microsoft.com/office/powerpoint/2010/main" val="303669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B81757-9C1F-4053-82BD-7793E96DE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849" y="626013"/>
            <a:ext cx="4952301" cy="1117498"/>
          </a:xfrm>
        </p:spPr>
        <p:txBody>
          <a:bodyPr>
            <a:normAutofit/>
          </a:bodyPr>
          <a:lstStyle/>
          <a:p>
            <a:r>
              <a:rPr lang="it-IT" dirty="0" err="1"/>
              <a:t>Repo</a:t>
            </a:r>
            <a:r>
              <a:rPr lang="it-IT" dirty="0"/>
              <a:t> GitHub: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C97DD1-3BC0-4488-B825-D4CFDA472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710" y="2526681"/>
            <a:ext cx="10838577" cy="626013"/>
          </a:xfrm>
        </p:spPr>
        <p:txBody>
          <a:bodyPr>
            <a:noAutofit/>
          </a:bodyPr>
          <a:lstStyle/>
          <a:p>
            <a:r>
              <a:rPr lang="it-IT" sz="4800" dirty="0"/>
              <a:t>github.com/LorenzoTesta/UnitTestAndTDD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3C93CCB-7D23-45EA-9465-E8BA89840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82" y="3935864"/>
            <a:ext cx="6543836" cy="21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E6C3D07-EA60-4422-9ADE-DE36DD09B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8" y="842766"/>
            <a:ext cx="7562103" cy="51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D64B79-C6FC-4186-8660-8AB4AA3DB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33" y="906700"/>
            <a:ext cx="6726133" cy="5044600"/>
          </a:xfrm>
        </p:spPr>
      </p:pic>
    </p:spTree>
    <p:extLst>
      <p:ext uri="{BB962C8B-B14F-4D97-AF65-F5344CB8AC3E}">
        <p14:creationId xmlns:p14="http://schemas.microsoft.com/office/powerpoint/2010/main" val="14102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E0261DB-570F-417F-B086-72BE6DE42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8" y="701245"/>
            <a:ext cx="9698684" cy="5455510"/>
          </a:xfrm>
        </p:spPr>
      </p:pic>
    </p:spTree>
    <p:extLst>
      <p:ext uri="{BB962C8B-B14F-4D97-AF65-F5344CB8AC3E}">
        <p14:creationId xmlns:p14="http://schemas.microsoft.com/office/powerpoint/2010/main" val="243259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C8FCFE6-41BC-4AC4-BEC9-56C45535B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81" y="592188"/>
            <a:ext cx="7982438" cy="5656846"/>
          </a:xfrm>
        </p:spPr>
      </p:pic>
    </p:spTree>
    <p:extLst>
      <p:ext uri="{BB962C8B-B14F-4D97-AF65-F5344CB8AC3E}">
        <p14:creationId xmlns:p14="http://schemas.microsoft.com/office/powerpoint/2010/main" val="55708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7E2768B-17AB-4DE7-A77C-4E3A90023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64" y="738995"/>
            <a:ext cx="9777048" cy="5380009"/>
          </a:xfrm>
        </p:spPr>
      </p:pic>
    </p:spTree>
    <p:extLst>
      <p:ext uri="{BB962C8B-B14F-4D97-AF65-F5344CB8AC3E}">
        <p14:creationId xmlns:p14="http://schemas.microsoft.com/office/powerpoint/2010/main" val="428011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BF7D99-6B2A-45A5-9EF4-DCBBC0A4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322" y="2362523"/>
            <a:ext cx="3409356" cy="213295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Esempio</a:t>
            </a:r>
            <a:br>
              <a:rPr lang="it-IT" dirty="0">
                <a:latin typeface="Comic Sans MS" panose="030F0702030302020204" pitchFamily="66" charset="0"/>
              </a:rPr>
            </a:br>
            <a:r>
              <a:rPr lang="it-IT" dirty="0">
                <a:latin typeface="Comic Sans MS" panose="030F0702030302020204" pitchFamily="66" charset="0"/>
              </a:rPr>
              <a:t>Teorico</a:t>
            </a:r>
          </a:p>
        </p:txBody>
      </p:sp>
    </p:spTree>
    <p:extLst>
      <p:ext uri="{BB962C8B-B14F-4D97-AF65-F5344CB8AC3E}">
        <p14:creationId xmlns:p14="http://schemas.microsoft.com/office/powerpoint/2010/main" val="9986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C50FC-ADDA-45B6-8B51-1932BAE7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Classe da implementare: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4102175-5907-475C-83F4-57B86DD07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39906"/>
            <a:ext cx="3962400" cy="3922776"/>
          </a:xfrm>
        </p:spPr>
      </p:pic>
    </p:spTree>
    <p:extLst>
      <p:ext uri="{BB962C8B-B14F-4D97-AF65-F5344CB8AC3E}">
        <p14:creationId xmlns:p14="http://schemas.microsoft.com/office/powerpoint/2010/main" val="413404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F8DB5-2E2D-4258-A8E1-0CC70AE3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latin typeface="Comic Sans MS" panose="030F0702030302020204" pitchFamily="66" charset="0"/>
              </a:rPr>
              <a:t>Dove e come usiamo questa classe?</a:t>
            </a:r>
          </a:p>
        </p:txBody>
      </p:sp>
    </p:spTree>
    <p:extLst>
      <p:ext uri="{BB962C8B-B14F-4D97-AF65-F5344CB8AC3E}">
        <p14:creationId xmlns:p14="http://schemas.microsoft.com/office/powerpoint/2010/main" val="860086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316</Words>
  <Application>Microsoft Office PowerPoint</Application>
  <PresentationFormat>Widescreen</PresentationFormat>
  <Paragraphs>51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Comic Sans MS</vt:lpstr>
      <vt:lpstr>Tema di Office</vt:lpstr>
      <vt:lpstr>Unit  Testing &amp; TDD</vt:lpstr>
      <vt:lpstr>Tipi di test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Teorico</vt:lpstr>
      <vt:lpstr>Classe da implementare:</vt:lpstr>
      <vt:lpstr>Dove e come usiamo questa classe?</vt:lpstr>
      <vt:lpstr>Presentazione standard di PowerPoint</vt:lpstr>
      <vt:lpstr>Presentazione standard di PowerPoint</vt:lpstr>
      <vt:lpstr>Presentazione standard di PowerPoint</vt:lpstr>
      <vt:lpstr>Test di unità</vt:lpstr>
      <vt:lpstr>Aspetti da testare</vt:lpstr>
      <vt:lpstr>Questi? </vt:lpstr>
      <vt:lpstr>Ora parliamo del codice</vt:lpstr>
      <vt:lpstr>Cos’è un test?</vt:lpstr>
      <vt:lpstr>Successo del test</vt:lpstr>
      <vt:lpstr>Brutte notizie</vt:lpstr>
      <vt:lpstr>Esempio</vt:lpstr>
      <vt:lpstr>Criteri di copertura</vt:lpstr>
      <vt:lpstr>Torniamo a noi,  qual è il nostro obiettivo?</vt:lpstr>
      <vt:lpstr>Testare la  singola classe</vt:lpstr>
      <vt:lpstr>Presentazione standard di PowerPoint</vt:lpstr>
      <vt:lpstr>Ora vediamo il codice</vt:lpstr>
      <vt:lpstr>Repo GitHub: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</dc:title>
  <dc:creator>Testa Lorenzo</dc:creator>
  <cp:lastModifiedBy>Testa Lorenzo</cp:lastModifiedBy>
  <cp:revision>19</cp:revision>
  <dcterms:created xsi:type="dcterms:W3CDTF">2020-04-08T06:12:11Z</dcterms:created>
  <dcterms:modified xsi:type="dcterms:W3CDTF">2020-04-23T10:04:59Z</dcterms:modified>
</cp:coreProperties>
</file>